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58" r:id="rId4"/>
    <p:sldId id="267" r:id="rId5"/>
    <p:sldId id="260" r:id="rId6"/>
    <p:sldId id="261" r:id="rId7"/>
    <p:sldId id="264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an Ignacio Avendaño Huergo" initials="JIAH" lastIdx="1" clrIdx="0">
    <p:extLst>
      <p:ext uri="{19B8F6BF-5375-455C-9EA6-DF929625EA0E}">
        <p15:presenceInfo xmlns:p15="http://schemas.microsoft.com/office/powerpoint/2012/main" userId="0feb6ceaa39b707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3-29T21:36:37.404" idx="1">
    <p:pos x="4368" y="1604"/>
    <p:text>Quitar Enlace a info</p:text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Wiregrames</a:t>
            </a:r>
            <a:r>
              <a:rPr lang="es-ES"/>
              <a:t> generales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Tecnologia</a:t>
            </a:r>
            <a:r>
              <a:rPr lang="es-ES" dirty="0"/>
              <a:t> </a:t>
            </a:r>
            <a:r>
              <a:rPr lang="es-ES" dirty="0" err="1"/>
              <a:t>Multimèdia</a:t>
            </a:r>
            <a:r>
              <a:rPr lang="es-ES" dirty="0"/>
              <a:t> i </a:t>
            </a:r>
            <a:r>
              <a:rPr lang="es-ES" dirty="0" err="1"/>
              <a:t>Dispositius</a:t>
            </a:r>
            <a:r>
              <a:rPr lang="es-ES" dirty="0"/>
              <a:t> </a:t>
            </a:r>
            <a:r>
              <a:rPr lang="es-ES" dirty="0" err="1"/>
              <a:t>Mòbils</a:t>
            </a:r>
            <a:r>
              <a:rPr lang="es-ES" dirty="0"/>
              <a:t> – Juan Ignacio Avendaño Huergo - EUG </a:t>
            </a:r>
          </a:p>
        </p:txBody>
      </p:sp>
    </p:spTree>
    <p:extLst>
      <p:ext uri="{BB962C8B-B14F-4D97-AF65-F5344CB8AC3E}">
        <p14:creationId xmlns:p14="http://schemas.microsoft.com/office/powerpoint/2010/main" val="4149815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Actividad de </a:t>
            </a:r>
            <a:r>
              <a:rPr lang="es-ES" dirty="0" err="1"/>
              <a:t>login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4664070" y="872497"/>
            <a:ext cx="6896166" cy="5150840"/>
          </a:xfrm>
        </p:spPr>
      </p:pic>
    </p:spTree>
    <p:extLst>
      <p:ext uri="{BB962C8B-B14F-4D97-AF65-F5344CB8AC3E}">
        <p14:creationId xmlns:p14="http://schemas.microsoft.com/office/powerpoint/2010/main" val="241462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Actividad de registro</a:t>
            </a:r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6247"/>
          <a:stretch/>
        </p:blipFill>
        <p:spPr>
          <a:xfrm>
            <a:off x="5773287" y="0"/>
            <a:ext cx="4947844" cy="6875164"/>
          </a:xfrm>
        </p:spPr>
      </p:pic>
      <p:sp>
        <p:nvSpPr>
          <p:cNvPr id="6" name="Marcador de texto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474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Actividad de inicio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A veces referenciada como pantalla principal, menú principal, o actividad principal.</a:t>
            </a:r>
          </a:p>
          <a:p>
            <a:endParaRPr lang="es-E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4664215" y="872642"/>
            <a:ext cx="6896000" cy="5150716"/>
          </a:xfrm>
        </p:spPr>
      </p:pic>
    </p:spTree>
    <p:extLst>
      <p:ext uri="{BB962C8B-B14F-4D97-AF65-F5344CB8AC3E}">
        <p14:creationId xmlns:p14="http://schemas.microsoft.com/office/powerpoint/2010/main" val="1503543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Actividad de solicitudes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4668879" y="867688"/>
            <a:ext cx="6858166" cy="5122457"/>
          </a:xfrm>
        </p:spPr>
      </p:pic>
    </p:spTree>
    <p:extLst>
      <p:ext uri="{BB962C8B-B14F-4D97-AF65-F5344CB8AC3E}">
        <p14:creationId xmlns:p14="http://schemas.microsoft.com/office/powerpoint/2010/main" val="2884920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Actividad de conversación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4649259" y="848067"/>
            <a:ext cx="6880631" cy="5139237"/>
          </a:xfr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A veces referenciada como pantalla de conversación.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9952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Actividad perfil de amigo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4668479" y="868378"/>
            <a:ext cx="6862306" cy="5125549"/>
          </a:xfrm>
        </p:spPr>
      </p:pic>
    </p:spTree>
    <p:extLst>
      <p:ext uri="{BB962C8B-B14F-4D97-AF65-F5344CB8AC3E}">
        <p14:creationId xmlns:p14="http://schemas.microsoft.com/office/powerpoint/2010/main" val="1626101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Actividad de perfil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A veces referenciada como pantalla de perfil.</a:t>
            </a:r>
          </a:p>
          <a:p>
            <a:endParaRPr lang="es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4655681" y="861267"/>
            <a:ext cx="6896167" cy="5150840"/>
          </a:xfrm>
        </p:spPr>
      </p:pic>
    </p:spTree>
    <p:extLst>
      <p:ext uri="{BB962C8B-B14F-4D97-AF65-F5344CB8AC3E}">
        <p14:creationId xmlns:p14="http://schemas.microsoft.com/office/powerpoint/2010/main" val="35357498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283</TotalTime>
  <Words>66</Words>
  <Application>Microsoft Office PowerPoint</Application>
  <PresentationFormat>Panorámica</PresentationFormat>
  <Paragraphs>12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1" baseType="lpstr">
      <vt:lpstr>Calibri</vt:lpstr>
      <vt:lpstr>Calibri Light</vt:lpstr>
      <vt:lpstr>Retrospección</vt:lpstr>
      <vt:lpstr>Wiregrames generales</vt:lpstr>
      <vt:lpstr>Actividad de login</vt:lpstr>
      <vt:lpstr>Actividad de registro</vt:lpstr>
      <vt:lpstr>Actividad de inicio</vt:lpstr>
      <vt:lpstr>Actividad de solicitudes</vt:lpstr>
      <vt:lpstr>Actividad de conversación</vt:lpstr>
      <vt:lpstr>Actividad perfil de amigo</vt:lpstr>
      <vt:lpstr>Actividad de perfil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Wiregrames generales</dc:title>
  <dc:creator>Juan Ignacio Avendaño Huergo</dc:creator>
  <cp:lastModifiedBy>Juan Ignacio Avendaño Huergo</cp:lastModifiedBy>
  <cp:revision>18</cp:revision>
  <dcterms:created xsi:type="dcterms:W3CDTF">2017-03-27T14:47:01Z</dcterms:created>
  <dcterms:modified xsi:type="dcterms:W3CDTF">2017-04-21T12:04:57Z</dcterms:modified>
</cp:coreProperties>
</file>